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77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83" r:id="rId24"/>
    <p:sldId id="285" r:id="rId25"/>
    <p:sldId id="286" r:id="rId26"/>
    <p:sldId id="284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9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295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317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28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58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027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02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098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12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57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29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53F78-1FAA-410E-BE03-6BEA2084305F}" type="datetimeFigureOut">
              <a:rPr lang="ru-RU" smtClean="0"/>
              <a:t>20.03.2018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FA77B-E79F-4F4D-8B54-9DDCCCC547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10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6000" dirty="0" smtClean="0"/>
              <a:t>      Легенды космоса</a:t>
            </a:r>
            <a:endParaRPr lang="ru-RU" sz="6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2201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3624" y="385500"/>
            <a:ext cx="82154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Легенды космоса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278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0"/>
            <a:ext cx="1176528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940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7246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7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162560"/>
            <a:ext cx="11623040" cy="65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64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574" y="1714260"/>
            <a:ext cx="6096851" cy="34294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" y="142240"/>
            <a:ext cx="1150112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54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" y="264160"/>
            <a:ext cx="11684000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4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11744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26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23520"/>
            <a:ext cx="11988800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646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0"/>
            <a:ext cx="116259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0850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203200"/>
            <a:ext cx="1166368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9649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64160"/>
            <a:ext cx="11704319" cy="644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1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01863" y="1192323"/>
            <a:ext cx="48759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Юрий 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Алексеевич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Гагарин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541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203200"/>
            <a:ext cx="11744959" cy="648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1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182880"/>
            <a:ext cx="11765279" cy="642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26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" y="0"/>
            <a:ext cx="11826239" cy="668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2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203200"/>
            <a:ext cx="12049759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19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42240"/>
            <a:ext cx="11785599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67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1" y="142240"/>
            <a:ext cx="11968479" cy="654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6004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97751"/>
            <a:ext cx="12192000" cy="705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1166368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233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"/>
            <a:ext cx="1219200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36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60" y="0"/>
            <a:ext cx="1137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645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18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04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743" y="0"/>
            <a:ext cx="126927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13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4" y="152400"/>
            <a:ext cx="11974286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5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6" y="1"/>
            <a:ext cx="11669485" cy="666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80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040" y="182880"/>
            <a:ext cx="1141984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50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66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75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8</Words>
  <Application>Microsoft Office PowerPoint</Application>
  <PresentationFormat>Широкоэкранный</PresentationFormat>
  <Paragraphs>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Тема Office</vt:lpstr>
      <vt:lpstr>      Легенды космоса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Легенды космоса</dc:title>
  <dc:creator>Odmin</dc:creator>
  <cp:lastModifiedBy>Odmin</cp:lastModifiedBy>
  <cp:revision>15</cp:revision>
  <dcterms:created xsi:type="dcterms:W3CDTF">2018-03-17T13:06:48Z</dcterms:created>
  <dcterms:modified xsi:type="dcterms:W3CDTF">2018-03-20T17:00:07Z</dcterms:modified>
</cp:coreProperties>
</file>